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5"/>
  </p:notesMasterIdLst>
  <p:sldIdLst>
    <p:sldId id="258" r:id="rId5"/>
    <p:sldId id="267" r:id="rId6"/>
    <p:sldId id="276" r:id="rId7"/>
    <p:sldId id="265" r:id="rId8"/>
    <p:sldId id="273" r:id="rId9"/>
    <p:sldId id="272" r:id="rId10"/>
    <p:sldId id="274" r:id="rId11"/>
    <p:sldId id="268" r:id="rId12"/>
    <p:sldId id="275" r:id="rId13"/>
    <p:sldId id="263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AAF31-60AD-4621-878D-67B3D0608DF5}" v="29" dt="2026-02-09T15:03:18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/>
    <p:restoredTop sz="94795"/>
  </p:normalViewPr>
  <p:slideViewPr>
    <p:cSldViewPr snapToGrid="0">
      <p:cViewPr varScale="1">
        <p:scale>
          <a:sx n="105" d="100"/>
          <a:sy n="105" d="100"/>
        </p:scale>
        <p:origin x="9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skun, Tanem" userId="ba152f73-d743-4fc4-8892-500dd303b2ce" providerId="ADAL" clId="{9F0AAF31-60AD-4621-878D-67B3D0608DF5}"/>
    <pc:docChg chg="undo custSel addSld delSld modSld sldOrd modNotesMaster">
      <pc:chgData name="Coskun, Tanem" userId="ba152f73-d743-4fc4-8892-500dd303b2ce" providerId="ADAL" clId="{9F0AAF31-60AD-4621-878D-67B3D0608DF5}" dt="2026-02-09T15:46:50.721" v="2326" actId="20577"/>
      <pc:docMkLst>
        <pc:docMk/>
      </pc:docMkLst>
      <pc:sldChg chg="addSp delSp modSp mod">
        <pc:chgData name="Coskun, Tanem" userId="ba152f73-d743-4fc4-8892-500dd303b2ce" providerId="ADAL" clId="{9F0AAF31-60AD-4621-878D-67B3D0608DF5}" dt="2026-01-23T18:30:01.848" v="63" actId="14100"/>
        <pc:sldMkLst>
          <pc:docMk/>
          <pc:sldMk cId="1495172600" sldId="258"/>
        </pc:sldMkLst>
        <pc:spChg chg="mod">
          <ac:chgData name="Coskun, Tanem" userId="ba152f73-d743-4fc4-8892-500dd303b2ce" providerId="ADAL" clId="{9F0AAF31-60AD-4621-878D-67B3D0608DF5}" dt="2026-01-23T18:30:01.848" v="63" actId="14100"/>
          <ac:spMkLst>
            <pc:docMk/>
            <pc:sldMk cId="1495172600" sldId="258"/>
            <ac:spMk id="2" creationId="{ED3C7073-39A9-7426-8BC5-0392919C5046}"/>
          </ac:spMkLst>
        </pc:spChg>
        <pc:spChg chg="mod">
          <ac:chgData name="Coskun, Tanem" userId="ba152f73-d743-4fc4-8892-500dd303b2ce" providerId="ADAL" clId="{9F0AAF31-60AD-4621-878D-67B3D0608DF5}" dt="2026-01-23T17:55:02.291" v="59" actId="20577"/>
          <ac:spMkLst>
            <pc:docMk/>
            <pc:sldMk cId="1495172600" sldId="258"/>
            <ac:spMk id="3" creationId="{E723ACFE-1E49-270F-D2A1-75215647ED44}"/>
          </ac:spMkLst>
        </pc:spChg>
      </pc:sldChg>
      <pc:sldChg chg="modSp del mod ord">
        <pc:chgData name="Coskun, Tanem" userId="ba152f73-d743-4fc4-8892-500dd303b2ce" providerId="ADAL" clId="{9F0AAF31-60AD-4621-878D-67B3D0608DF5}" dt="2026-02-03T21:56:56.376" v="1731" actId="2696"/>
        <pc:sldMkLst>
          <pc:docMk/>
          <pc:sldMk cId="1575978012" sldId="260"/>
        </pc:sldMkLst>
      </pc:sldChg>
      <pc:sldChg chg="modSp mod">
        <pc:chgData name="Coskun, Tanem" userId="ba152f73-d743-4fc4-8892-500dd303b2ce" providerId="ADAL" clId="{9F0AAF31-60AD-4621-878D-67B3D0608DF5}" dt="2026-01-26T16:21:34.492" v="1100" actId="14100"/>
        <pc:sldMkLst>
          <pc:docMk/>
          <pc:sldMk cId="3124622715" sldId="263"/>
        </pc:sldMkLst>
        <pc:spChg chg="mod">
          <ac:chgData name="Coskun, Tanem" userId="ba152f73-d743-4fc4-8892-500dd303b2ce" providerId="ADAL" clId="{9F0AAF31-60AD-4621-878D-67B3D0608DF5}" dt="2026-01-26T16:21:34.492" v="1100" actId="14100"/>
          <ac:spMkLst>
            <pc:docMk/>
            <pc:sldMk cId="3124622715" sldId="263"/>
            <ac:spMk id="2" creationId="{FC992A0A-A491-96F8-9EC4-1F1B73088490}"/>
          </ac:spMkLst>
        </pc:spChg>
      </pc:sldChg>
      <pc:sldChg chg="addSp delSp modSp del mod">
        <pc:chgData name="Coskun, Tanem" userId="ba152f73-d743-4fc4-8892-500dd303b2ce" providerId="ADAL" clId="{9F0AAF31-60AD-4621-878D-67B3D0608DF5}" dt="2026-02-04T01:08:39.051" v="1786" actId="2696"/>
        <pc:sldMkLst>
          <pc:docMk/>
          <pc:sldMk cId="1519845062" sldId="264"/>
        </pc:sldMkLst>
      </pc:sldChg>
      <pc:sldChg chg="addSp delSp modSp mod ord modClrScheme addAnim delAnim modAnim chgLayout">
        <pc:chgData name="Coskun, Tanem" userId="ba152f73-d743-4fc4-8892-500dd303b2ce" providerId="ADAL" clId="{9F0AAF31-60AD-4621-878D-67B3D0608DF5}" dt="2026-02-04T01:11:49.375" v="1792" actId="1076"/>
        <pc:sldMkLst>
          <pc:docMk/>
          <pc:sldMk cId="3390896451" sldId="265"/>
        </pc:sldMkLst>
        <pc:spChg chg="mod ord">
          <ac:chgData name="Coskun, Tanem" userId="ba152f73-d743-4fc4-8892-500dd303b2ce" providerId="ADAL" clId="{9F0AAF31-60AD-4621-878D-67B3D0608DF5}" dt="2026-02-03T21:44:27.531" v="1636" actId="700"/>
          <ac:spMkLst>
            <pc:docMk/>
            <pc:sldMk cId="3390896451" sldId="265"/>
            <ac:spMk id="2" creationId="{08E5A0CF-092A-9A52-576D-AEBB163FD4C1}"/>
          </ac:spMkLst>
        </pc:spChg>
        <pc:spChg chg="add mod">
          <ac:chgData name="Coskun, Tanem" userId="ba152f73-d743-4fc4-8892-500dd303b2ce" providerId="ADAL" clId="{9F0AAF31-60AD-4621-878D-67B3D0608DF5}" dt="2026-02-03T22:02:56.107" v="1781" actId="14100"/>
          <ac:spMkLst>
            <pc:docMk/>
            <pc:sldMk cId="3390896451" sldId="265"/>
            <ac:spMk id="28" creationId="{8C655608-9B51-5E1B-0BD2-A8E6765081C8}"/>
          </ac:spMkLst>
        </pc:spChg>
        <pc:spChg chg="add mod">
          <ac:chgData name="Coskun, Tanem" userId="ba152f73-d743-4fc4-8892-500dd303b2ce" providerId="ADAL" clId="{9F0AAF31-60AD-4621-878D-67B3D0608DF5}" dt="2026-02-03T22:00:31.731" v="1769" actId="1076"/>
          <ac:spMkLst>
            <pc:docMk/>
            <pc:sldMk cId="3390896451" sldId="265"/>
            <ac:spMk id="29" creationId="{7DA32601-62BB-D40D-6AEF-1B122A6D8720}"/>
          </ac:spMkLst>
        </pc:spChg>
        <pc:spChg chg="add mod">
          <ac:chgData name="Coskun, Tanem" userId="ba152f73-d743-4fc4-8892-500dd303b2ce" providerId="ADAL" clId="{9F0AAF31-60AD-4621-878D-67B3D0608DF5}" dt="2026-02-04T01:11:48.930" v="1791" actId="14100"/>
          <ac:spMkLst>
            <pc:docMk/>
            <pc:sldMk cId="3390896451" sldId="265"/>
            <ac:spMk id="32" creationId="{1563572F-CB7A-B435-1313-26FA7E2B952B}"/>
          </ac:spMkLst>
        </pc:spChg>
        <pc:picChg chg="add mod">
          <ac:chgData name="Coskun, Tanem" userId="ba152f73-d743-4fc4-8892-500dd303b2ce" providerId="ADAL" clId="{9F0AAF31-60AD-4621-878D-67B3D0608DF5}" dt="2026-02-03T21:48:59.765" v="1672" actId="14100"/>
          <ac:picMkLst>
            <pc:docMk/>
            <pc:sldMk cId="3390896451" sldId="265"/>
            <ac:picMk id="18" creationId="{8057CA93-C077-DE00-1612-27BC631A8F15}"/>
          </ac:picMkLst>
        </pc:picChg>
        <pc:picChg chg="add mod">
          <ac:chgData name="Coskun, Tanem" userId="ba152f73-d743-4fc4-8892-500dd303b2ce" providerId="ADAL" clId="{9F0AAF31-60AD-4621-878D-67B3D0608DF5}" dt="2026-02-03T21:48:47.094" v="1671" actId="1076"/>
          <ac:picMkLst>
            <pc:docMk/>
            <pc:sldMk cId="3390896451" sldId="265"/>
            <ac:picMk id="22" creationId="{CFEA6632-B0AF-F083-E7DB-06FD7451EF7C}"/>
          </ac:picMkLst>
        </pc:picChg>
        <pc:picChg chg="add mod">
          <ac:chgData name="Coskun, Tanem" userId="ba152f73-d743-4fc4-8892-500dd303b2ce" providerId="ADAL" clId="{9F0AAF31-60AD-4621-878D-67B3D0608DF5}" dt="2026-02-03T22:00:27.060" v="1768" actId="1076"/>
          <ac:picMkLst>
            <pc:docMk/>
            <pc:sldMk cId="3390896451" sldId="265"/>
            <ac:picMk id="26" creationId="{DAC8ECCD-9F7A-E5E5-FFA2-8E188348518B}"/>
          </ac:picMkLst>
        </pc:picChg>
        <pc:picChg chg="add mod">
          <ac:chgData name="Coskun, Tanem" userId="ba152f73-d743-4fc4-8892-500dd303b2ce" providerId="ADAL" clId="{9F0AAF31-60AD-4621-878D-67B3D0608DF5}" dt="2026-02-03T22:03:12.887" v="1783" actId="1076"/>
          <ac:picMkLst>
            <pc:docMk/>
            <pc:sldMk cId="3390896451" sldId="265"/>
            <ac:picMk id="31" creationId="{CCC56946-36EF-44E4-BCF0-1E5E8C91CE48}"/>
          </ac:picMkLst>
        </pc:picChg>
        <pc:picChg chg="add del mod modCrop">
          <ac:chgData name="Coskun, Tanem" userId="ba152f73-d743-4fc4-8892-500dd303b2ce" providerId="ADAL" clId="{9F0AAF31-60AD-4621-878D-67B3D0608DF5}" dt="2026-02-04T01:11:49.375" v="1792" actId="1076"/>
          <ac:picMkLst>
            <pc:docMk/>
            <pc:sldMk cId="3390896451" sldId="265"/>
            <ac:picMk id="34" creationId="{961C881A-B551-0F54-0886-6A571FD2A9D2}"/>
          </ac:picMkLst>
        </pc:picChg>
        <pc:cxnChg chg="add mod">
          <ac:chgData name="Coskun, Tanem" userId="ba152f73-d743-4fc4-8892-500dd303b2ce" providerId="ADAL" clId="{9F0AAF31-60AD-4621-878D-67B3D0608DF5}" dt="2026-02-03T21:47:38.918" v="1665" actId="1076"/>
          <ac:cxnSpMkLst>
            <pc:docMk/>
            <pc:sldMk cId="3390896451" sldId="265"/>
            <ac:cxnSpMk id="20" creationId="{853ED56A-2F47-F600-5BE5-8298279F28DB}"/>
          </ac:cxnSpMkLst>
        </pc:cxnChg>
      </pc:sldChg>
      <pc:sldChg chg="addSp delSp modSp mod ord modClrScheme chgLayout">
        <pc:chgData name="Coskun, Tanem" userId="ba152f73-d743-4fc4-8892-500dd303b2ce" providerId="ADAL" clId="{9F0AAF31-60AD-4621-878D-67B3D0608DF5}" dt="2026-02-09T15:46:50.721" v="2326" actId="20577"/>
        <pc:sldMkLst>
          <pc:docMk/>
          <pc:sldMk cId="1264159469" sldId="267"/>
        </pc:sldMkLst>
        <pc:spChg chg="add mod ord">
          <ac:chgData name="Coskun, Tanem" userId="ba152f73-d743-4fc4-8892-500dd303b2ce" providerId="ADAL" clId="{9F0AAF31-60AD-4621-878D-67B3D0608DF5}" dt="2026-01-23T19:29:07.893" v="445" actId="122"/>
          <ac:spMkLst>
            <pc:docMk/>
            <pc:sldMk cId="1264159469" sldId="267"/>
            <ac:spMk id="7" creationId="{5C90646A-2DE4-0C16-D5CE-8CB8603B3BC1}"/>
          </ac:spMkLst>
        </pc:spChg>
        <pc:spChg chg="add mod ord">
          <ac:chgData name="Coskun, Tanem" userId="ba152f73-d743-4fc4-8892-500dd303b2ce" providerId="ADAL" clId="{9F0AAF31-60AD-4621-878D-67B3D0608DF5}" dt="2026-02-09T15:46:50.721" v="2326" actId="20577"/>
          <ac:spMkLst>
            <pc:docMk/>
            <pc:sldMk cId="1264159469" sldId="267"/>
            <ac:spMk id="8" creationId="{E6C29B29-1567-A539-5422-74156C063CF0}"/>
          </ac:spMkLst>
        </pc:spChg>
      </pc:sldChg>
      <pc:sldChg chg="addSp delSp modSp mod modClrScheme chgLayout">
        <pc:chgData name="Coskun, Tanem" userId="ba152f73-d743-4fc4-8892-500dd303b2ce" providerId="ADAL" clId="{9F0AAF31-60AD-4621-878D-67B3D0608DF5}" dt="2026-02-09T15:01:20.618" v="2226" actId="20577"/>
        <pc:sldMkLst>
          <pc:docMk/>
          <pc:sldMk cId="3657086347" sldId="268"/>
        </pc:sldMkLst>
        <pc:spChg chg="add mod ord">
          <ac:chgData name="Coskun, Tanem" userId="ba152f73-d743-4fc4-8892-500dd303b2ce" providerId="ADAL" clId="{9F0AAF31-60AD-4621-878D-67B3D0608DF5}" dt="2026-01-26T16:20:53.785" v="1054" actId="20577"/>
          <ac:spMkLst>
            <pc:docMk/>
            <pc:sldMk cId="3657086347" sldId="268"/>
            <ac:spMk id="5" creationId="{DD456A7F-3F4C-31C7-0212-2F430754AD88}"/>
          </ac:spMkLst>
        </pc:spChg>
        <pc:spChg chg="add mod ord">
          <ac:chgData name="Coskun, Tanem" userId="ba152f73-d743-4fc4-8892-500dd303b2ce" providerId="ADAL" clId="{9F0AAF31-60AD-4621-878D-67B3D0608DF5}" dt="2026-02-09T15:01:20.618" v="2226" actId="20577"/>
          <ac:spMkLst>
            <pc:docMk/>
            <pc:sldMk cId="3657086347" sldId="268"/>
            <ac:spMk id="6" creationId="{2D01E38B-C452-2CDB-AD0A-4D98B8AF21A5}"/>
          </ac:spMkLst>
        </pc:spChg>
      </pc:sldChg>
      <pc:sldChg chg="addSp delSp modSp del mod modClrScheme chgLayout modNotesTx">
        <pc:chgData name="Coskun, Tanem" userId="ba152f73-d743-4fc4-8892-500dd303b2ce" providerId="ADAL" clId="{9F0AAF31-60AD-4621-878D-67B3D0608DF5}" dt="2026-01-23T19:27:01.132" v="427" actId="2696"/>
        <pc:sldMkLst>
          <pc:docMk/>
          <pc:sldMk cId="1222252750" sldId="271"/>
        </pc:sldMkLst>
      </pc:sldChg>
      <pc:sldChg chg="addSp delSp modSp mod ord modTransition modClrScheme modAnim chgLayout modNotesTx">
        <pc:chgData name="Coskun, Tanem" userId="ba152f73-d743-4fc4-8892-500dd303b2ce" providerId="ADAL" clId="{9F0AAF31-60AD-4621-878D-67B3D0608DF5}" dt="2026-01-26T16:45:09.737" v="1182"/>
        <pc:sldMkLst>
          <pc:docMk/>
          <pc:sldMk cId="2591619804" sldId="272"/>
        </pc:sldMkLst>
        <pc:spChg chg="mod">
          <ac:chgData name="Coskun, Tanem" userId="ba152f73-d743-4fc4-8892-500dd303b2ce" providerId="ADAL" clId="{9F0AAF31-60AD-4621-878D-67B3D0608DF5}" dt="2026-01-26T16:11:30.259" v="458"/>
          <ac:spMkLst>
            <pc:docMk/>
            <pc:sldMk cId="2591619804" sldId="272"/>
            <ac:spMk id="3" creationId="{CAA5D214-01F3-FA8F-FB36-95D6B177A13F}"/>
          </ac:spMkLst>
        </pc:spChg>
        <pc:spChg chg="mod">
          <ac:chgData name="Coskun, Tanem" userId="ba152f73-d743-4fc4-8892-500dd303b2ce" providerId="ADAL" clId="{9F0AAF31-60AD-4621-878D-67B3D0608DF5}" dt="2026-01-23T19:09:19.959" v="410" actId="6549"/>
          <ac:spMkLst>
            <pc:docMk/>
            <pc:sldMk cId="2591619804" sldId="272"/>
            <ac:spMk id="4" creationId="{B94146E9-2E51-E9A8-25C5-7ECC644C161E}"/>
          </ac:spMkLst>
        </pc:spChg>
        <pc:spChg chg="add mod ord">
          <ac:chgData name="Coskun, Tanem" userId="ba152f73-d743-4fc4-8892-500dd303b2ce" providerId="ADAL" clId="{9F0AAF31-60AD-4621-878D-67B3D0608DF5}" dt="2026-01-26T16:12:32.786" v="486" actId="20577"/>
          <ac:spMkLst>
            <pc:docMk/>
            <pc:sldMk cId="2591619804" sldId="272"/>
            <ac:spMk id="5" creationId="{FB166F49-D00E-B4BF-C510-688CB4D55B1B}"/>
          </ac:spMkLst>
        </pc:spChg>
        <pc:spChg chg="add mod ord">
          <ac:chgData name="Coskun, Tanem" userId="ba152f73-d743-4fc4-8892-500dd303b2ce" providerId="ADAL" clId="{9F0AAF31-60AD-4621-878D-67B3D0608DF5}" dt="2026-01-26T16:39:25.392" v="1160" actId="1076"/>
          <ac:spMkLst>
            <pc:docMk/>
            <pc:sldMk cId="2591619804" sldId="272"/>
            <ac:spMk id="6" creationId="{A2A79471-4A36-192A-9925-95D022F1A570}"/>
          </ac:spMkLst>
        </pc:spChg>
        <pc:picChg chg="mod">
          <ac:chgData name="Coskun, Tanem" userId="ba152f73-d743-4fc4-8892-500dd303b2ce" providerId="ADAL" clId="{9F0AAF31-60AD-4621-878D-67B3D0608DF5}" dt="2026-01-26T16:44:55.680" v="1179" actId="1076"/>
          <ac:picMkLst>
            <pc:docMk/>
            <pc:sldMk cId="2591619804" sldId="272"/>
            <ac:picMk id="7" creationId="{FE4E2898-CD52-DD49-ECE6-BAC1787DEF05}"/>
          </ac:picMkLst>
        </pc:picChg>
        <pc:picChg chg="add mod">
          <ac:chgData name="Coskun, Tanem" userId="ba152f73-d743-4fc4-8892-500dd303b2ce" providerId="ADAL" clId="{9F0AAF31-60AD-4621-878D-67B3D0608DF5}" dt="2026-01-26T16:44:59.265" v="1180" actId="1076"/>
          <ac:picMkLst>
            <pc:docMk/>
            <pc:sldMk cId="2591619804" sldId="272"/>
            <ac:picMk id="9" creationId="{2AC28274-802A-D903-7860-12C24B1033C7}"/>
          </ac:picMkLst>
        </pc:picChg>
        <pc:picChg chg="add mod">
          <ac:chgData name="Coskun, Tanem" userId="ba152f73-d743-4fc4-8892-500dd303b2ce" providerId="ADAL" clId="{9F0AAF31-60AD-4621-878D-67B3D0608DF5}" dt="2026-01-26T16:42:12.728" v="1166" actId="1076"/>
          <ac:picMkLst>
            <pc:docMk/>
            <pc:sldMk cId="2591619804" sldId="272"/>
            <ac:picMk id="11" creationId="{E34DA651-C12F-13FD-0A5E-97AAC58952E4}"/>
          </ac:picMkLst>
        </pc:picChg>
        <pc:picChg chg="add mod">
          <ac:chgData name="Coskun, Tanem" userId="ba152f73-d743-4fc4-8892-500dd303b2ce" providerId="ADAL" clId="{9F0AAF31-60AD-4621-878D-67B3D0608DF5}" dt="2026-01-26T16:44:48.548" v="1178" actId="1076"/>
          <ac:picMkLst>
            <pc:docMk/>
            <pc:sldMk cId="2591619804" sldId="272"/>
            <ac:picMk id="15" creationId="{B4A0A7EC-EDCC-2398-C6B8-141D44C550B0}"/>
          </ac:picMkLst>
        </pc:picChg>
      </pc:sldChg>
      <pc:sldChg chg="addSp modSp new mod ord modClrScheme modAnim chgLayout">
        <pc:chgData name="Coskun, Tanem" userId="ba152f73-d743-4fc4-8892-500dd303b2ce" providerId="ADAL" clId="{9F0AAF31-60AD-4621-878D-67B3D0608DF5}" dt="2026-02-04T01:14:57.446" v="1805" actId="14100"/>
        <pc:sldMkLst>
          <pc:docMk/>
          <pc:sldMk cId="2893385983" sldId="273"/>
        </pc:sldMkLst>
        <pc:spChg chg="mod ord">
          <ac:chgData name="Coskun, Tanem" userId="ba152f73-d743-4fc4-8892-500dd303b2ce" providerId="ADAL" clId="{9F0AAF31-60AD-4621-878D-67B3D0608DF5}" dt="2026-02-03T21:58:30.195" v="1756" actId="404"/>
          <ac:spMkLst>
            <pc:docMk/>
            <pc:sldMk cId="2893385983" sldId="273"/>
            <ac:spMk id="2" creationId="{3BDD9662-BC11-156C-8FA5-E0186273CB88}"/>
          </ac:spMkLst>
        </pc:spChg>
        <pc:spChg chg="mod">
          <ac:chgData name="Coskun, Tanem" userId="ba152f73-d743-4fc4-8892-500dd303b2ce" providerId="ADAL" clId="{9F0AAF31-60AD-4621-878D-67B3D0608DF5}" dt="2026-02-03T21:58:19.028" v="1752" actId="26606"/>
          <ac:spMkLst>
            <pc:docMk/>
            <pc:sldMk cId="2893385983" sldId="273"/>
            <ac:spMk id="3" creationId="{C34EA02D-F6BD-9313-CC1F-EB7C3DC6254C}"/>
          </ac:spMkLst>
        </pc:spChg>
        <pc:spChg chg="add mod">
          <ac:chgData name="Coskun, Tanem" userId="ba152f73-d743-4fc4-8892-500dd303b2ce" providerId="ADAL" clId="{9F0AAF31-60AD-4621-878D-67B3D0608DF5}" dt="2026-02-03T21:59:09.037" v="1763" actId="122"/>
          <ac:spMkLst>
            <pc:docMk/>
            <pc:sldMk cId="2893385983" sldId="273"/>
            <ac:spMk id="5" creationId="{890BA8E8-2B29-4C62-7E44-BCAE88D0A1F6}"/>
          </ac:spMkLst>
        </pc:spChg>
        <pc:spChg chg="add mod">
          <ac:chgData name="Coskun, Tanem" userId="ba152f73-d743-4fc4-8892-500dd303b2ce" providerId="ADAL" clId="{9F0AAF31-60AD-4621-878D-67B3D0608DF5}" dt="2026-02-04T01:14:57.446" v="1805" actId="14100"/>
          <ac:spMkLst>
            <pc:docMk/>
            <pc:sldMk cId="2893385983" sldId="273"/>
            <ac:spMk id="7" creationId="{45357FE3-DB16-7571-451F-97B5BBD161D3}"/>
          </ac:spMkLst>
        </pc:spChg>
        <pc:picChg chg="add mod">
          <ac:chgData name="Coskun, Tanem" userId="ba152f73-d743-4fc4-8892-500dd303b2ce" providerId="ADAL" clId="{9F0AAF31-60AD-4621-878D-67B3D0608DF5}" dt="2026-02-03T21:58:34.034" v="1757" actId="1076"/>
          <ac:picMkLst>
            <pc:docMk/>
            <pc:sldMk cId="2893385983" sldId="273"/>
            <ac:picMk id="4" creationId="{F675B9CD-2998-350D-D707-DDA595783306}"/>
          </ac:picMkLst>
        </pc:picChg>
        <pc:picChg chg="add mod">
          <ac:chgData name="Coskun, Tanem" userId="ba152f73-d743-4fc4-8892-500dd303b2ce" providerId="ADAL" clId="{9F0AAF31-60AD-4621-878D-67B3D0608DF5}" dt="2026-02-04T01:14:57.446" v="1805" actId="14100"/>
          <ac:picMkLst>
            <pc:docMk/>
            <pc:sldMk cId="2893385983" sldId="273"/>
            <ac:picMk id="6" creationId="{62543C39-F1DA-CACC-276E-20852E71FEC9}"/>
          </ac:picMkLst>
        </pc:picChg>
      </pc:sldChg>
      <pc:sldChg chg="addSp delSp modSp new mod modAnim">
        <pc:chgData name="Coskun, Tanem" userId="ba152f73-d743-4fc4-8892-500dd303b2ce" providerId="ADAL" clId="{9F0AAF31-60AD-4621-878D-67B3D0608DF5}" dt="2026-01-26T16:51:18.326" v="1203" actId="1076"/>
        <pc:sldMkLst>
          <pc:docMk/>
          <pc:sldMk cId="1838221350" sldId="274"/>
        </pc:sldMkLst>
        <pc:spChg chg="mod">
          <ac:chgData name="Coskun, Tanem" userId="ba152f73-d743-4fc4-8892-500dd303b2ce" providerId="ADAL" clId="{9F0AAF31-60AD-4621-878D-67B3D0608DF5}" dt="2026-01-26T16:17:50.007" v="719" actId="20577"/>
          <ac:spMkLst>
            <pc:docMk/>
            <pc:sldMk cId="1838221350" sldId="274"/>
            <ac:spMk id="3" creationId="{D8F95EC9-08CE-0CB8-73CE-FF84E37E4AF3}"/>
          </ac:spMkLst>
        </pc:spChg>
        <pc:picChg chg="add mod">
          <ac:chgData name="Coskun, Tanem" userId="ba152f73-d743-4fc4-8892-500dd303b2ce" providerId="ADAL" clId="{9F0AAF31-60AD-4621-878D-67B3D0608DF5}" dt="2026-01-26T16:49:26.616" v="1189" actId="1076"/>
          <ac:picMkLst>
            <pc:docMk/>
            <pc:sldMk cId="1838221350" sldId="274"/>
            <ac:picMk id="5" creationId="{903C3A11-FCEE-0FED-5AA1-962E04377516}"/>
          </ac:picMkLst>
        </pc:picChg>
        <pc:picChg chg="add mod">
          <ac:chgData name="Coskun, Tanem" userId="ba152f73-d743-4fc4-8892-500dd303b2ce" providerId="ADAL" clId="{9F0AAF31-60AD-4621-878D-67B3D0608DF5}" dt="2026-01-26T16:49:43.897" v="1193" actId="1076"/>
          <ac:picMkLst>
            <pc:docMk/>
            <pc:sldMk cId="1838221350" sldId="274"/>
            <ac:picMk id="7" creationId="{91D4BE03-C62D-FB0D-3E91-92C76E5EE626}"/>
          </ac:picMkLst>
        </pc:picChg>
        <pc:picChg chg="add mod">
          <ac:chgData name="Coskun, Tanem" userId="ba152f73-d743-4fc4-8892-500dd303b2ce" providerId="ADAL" clId="{9F0AAF31-60AD-4621-878D-67B3D0608DF5}" dt="2026-01-26T16:51:18.326" v="1203" actId="1076"/>
          <ac:picMkLst>
            <pc:docMk/>
            <pc:sldMk cId="1838221350" sldId="274"/>
            <ac:picMk id="9" creationId="{CCD48F89-6E2D-666B-9857-0AE7C632B091}"/>
          </ac:picMkLst>
        </pc:picChg>
      </pc:sldChg>
      <pc:sldChg chg="modSp new mod">
        <pc:chgData name="Coskun, Tanem" userId="ba152f73-d743-4fc4-8892-500dd303b2ce" providerId="ADAL" clId="{9F0AAF31-60AD-4621-878D-67B3D0608DF5}" dt="2026-02-04T01:19:24.930" v="1820" actId="113"/>
        <pc:sldMkLst>
          <pc:docMk/>
          <pc:sldMk cId="1476348416" sldId="275"/>
        </pc:sldMkLst>
        <pc:spChg chg="mod">
          <ac:chgData name="Coskun, Tanem" userId="ba152f73-d743-4fc4-8892-500dd303b2ce" providerId="ADAL" clId="{9F0AAF31-60AD-4621-878D-67B3D0608DF5}" dt="2026-02-04T01:19:24.930" v="1820" actId="113"/>
          <ac:spMkLst>
            <pc:docMk/>
            <pc:sldMk cId="1476348416" sldId="275"/>
            <ac:spMk id="2" creationId="{710D63CD-0CCF-A445-D946-E7CA58BCC410}"/>
          </ac:spMkLst>
        </pc:spChg>
        <pc:spChg chg="mod">
          <ac:chgData name="Coskun, Tanem" userId="ba152f73-d743-4fc4-8892-500dd303b2ce" providerId="ADAL" clId="{9F0AAF31-60AD-4621-878D-67B3D0608DF5}" dt="2026-01-26T16:19:22.873" v="899" actId="20577"/>
          <ac:spMkLst>
            <pc:docMk/>
            <pc:sldMk cId="1476348416" sldId="275"/>
            <ac:spMk id="3" creationId="{D580C1F3-3FC9-F53B-E114-4E39B1B5B922}"/>
          </ac:spMkLst>
        </pc:spChg>
      </pc:sldChg>
      <pc:sldChg chg="delSp modSp add mod ord delAnim">
        <pc:chgData name="Coskun, Tanem" userId="ba152f73-d743-4fc4-8892-500dd303b2ce" providerId="ADAL" clId="{9F0AAF31-60AD-4621-878D-67B3D0608DF5}" dt="2026-02-03T21:54:20.949" v="1730" actId="20577"/>
        <pc:sldMkLst>
          <pc:docMk/>
          <pc:sldMk cId="116263041" sldId="276"/>
        </pc:sldMkLst>
        <pc:spChg chg="mod">
          <ac:chgData name="Coskun, Tanem" userId="ba152f73-d743-4fc4-8892-500dd303b2ce" providerId="ADAL" clId="{9F0AAF31-60AD-4621-878D-67B3D0608DF5}" dt="2026-02-03T21:51:12.161" v="1699" actId="20577"/>
          <ac:spMkLst>
            <pc:docMk/>
            <pc:sldMk cId="116263041" sldId="276"/>
            <ac:spMk id="3" creationId="{9AA43EEA-C576-5133-567D-C62ECDF914E9}"/>
          </ac:spMkLst>
        </pc:spChg>
        <pc:spChg chg="mod">
          <ac:chgData name="Coskun, Tanem" userId="ba152f73-d743-4fc4-8892-500dd303b2ce" providerId="ADAL" clId="{9F0AAF31-60AD-4621-878D-67B3D0608DF5}" dt="2026-02-03T21:54:20.949" v="1730" actId="20577"/>
          <ac:spMkLst>
            <pc:docMk/>
            <pc:sldMk cId="116263041" sldId="276"/>
            <ac:spMk id="4" creationId="{773A5FB8-C7E8-C970-C1FC-DFCD41179017}"/>
          </ac:spMkLst>
        </pc:spChg>
      </pc:sldChg>
      <pc:sldChg chg="new del">
        <pc:chgData name="Coskun, Tanem" userId="ba152f73-d743-4fc4-8892-500dd303b2ce" providerId="ADAL" clId="{9F0AAF31-60AD-4621-878D-67B3D0608DF5}" dt="2026-02-03T22:03:42.442" v="1785" actId="2696"/>
        <pc:sldMkLst>
          <pc:docMk/>
          <pc:sldMk cId="1337045270" sldId="277"/>
        </pc:sldMkLst>
      </pc:sldChg>
    </pc:docChg>
  </pc:docChgLst>
  <pc:docChgLst>
    <pc:chgData name="Pease, Isabel" userId="S::n00189295@unf.edu::727bcb84-dd24-4736-af18-f144e759c338" providerId="AD" clId="Web-{7A07538A-C7A9-2FC0-BB3B-0262F6D3EAC7}"/>
    <pc:docChg chg="modSld">
      <pc:chgData name="Pease, Isabel" userId="S::n00189295@unf.edu::727bcb84-dd24-4736-af18-f144e759c338" providerId="AD" clId="Web-{7A07538A-C7A9-2FC0-BB3B-0262F6D3EAC7}" dt="2025-03-11T02:44:33.966" v="6" actId="20577"/>
      <pc:docMkLst>
        <pc:docMk/>
      </pc:docMkLst>
      <pc:sldChg chg="modSp">
        <pc:chgData name="Pease, Isabel" userId="S::n00189295@unf.edu::727bcb84-dd24-4736-af18-f144e759c338" providerId="AD" clId="Web-{7A07538A-C7A9-2FC0-BB3B-0262F6D3EAC7}" dt="2025-03-11T02:44:20.591" v="5" actId="20577"/>
        <pc:sldMkLst>
          <pc:docMk/>
          <pc:sldMk cId="1222252750" sldId="271"/>
        </pc:sldMkLst>
      </pc:sldChg>
      <pc:sldChg chg="modSp">
        <pc:chgData name="Pease, Isabel" userId="S::n00189295@unf.edu::727bcb84-dd24-4736-af18-f144e759c338" providerId="AD" clId="Web-{7A07538A-C7A9-2FC0-BB3B-0262F6D3EAC7}" dt="2025-03-11T02:44:33.966" v="6" actId="20577"/>
        <pc:sldMkLst>
          <pc:docMk/>
          <pc:sldMk cId="2591619804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53C286-6B21-9F40-8D75-821202531D01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82A943-DAF5-7A4C-98E6-929007812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9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CB0A-DEA6-E9A1-2030-4762A0A1F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F86F5-8BD2-0F81-5E64-5274F0248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8B99A-879D-3942-D8E6-C63227EB9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4E4B7-50F2-3514-015A-DC7E59A9A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82A943-DAF5-7A4C-98E6-9290078128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96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7C1E-9EEB-9E43-E567-14110312BE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5678" y="1235843"/>
            <a:ext cx="6003235" cy="15817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 i="0">
                <a:solidFill>
                  <a:srgbClr val="0A233F"/>
                </a:solidFill>
                <a:latin typeface="Arial Narrow" panose="020B0604020202020204" pitchFamily="34" charset="0"/>
                <a:ea typeface="Open Sans Condensed" panose="020B0606030504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7DA40-05D8-ECEA-31B7-B1DD68E84F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5678" y="5778250"/>
            <a:ext cx="6152322" cy="4436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 i="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 descr="A blue bird with wings&#10;&#10;Description automatically generated">
            <a:extLst>
              <a:ext uri="{FF2B5EF4-FFF2-40B4-BE49-F238E27FC236}">
                <a16:creationId xmlns:a16="http://schemas.microsoft.com/office/drawing/2014/main" id="{F4467302-5579-D44F-6426-A9870D255B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678" y="4905708"/>
            <a:ext cx="561973" cy="629339"/>
          </a:xfrm>
          <a:prstGeom prst="rect">
            <a:avLst/>
          </a:prstGeom>
        </p:spPr>
      </p:pic>
      <p:pic>
        <p:nvPicPr>
          <p:cNvPr id="10" name="Picture 9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5ACD1BA3-CED7-D076-60B3-CCF504A534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7492591" y="2035455"/>
            <a:ext cx="6823341" cy="282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3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E567-5DE7-97B1-9520-3D7241A261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887" y="5506187"/>
            <a:ext cx="10515600" cy="85738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0A233F"/>
                </a:solidFill>
                <a:latin typeface="Arial Narrow" panose="020B0604020202020204" pitchFamily="34" charset="0"/>
                <a:ea typeface="Open Sans Condensed" panose="020B0606030504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TABLE OF CONTENTS</a:t>
            </a:r>
          </a:p>
        </p:txBody>
      </p:sp>
      <p:pic>
        <p:nvPicPr>
          <p:cNvPr id="3" name="Picture 2" descr="A blue bird with wings&#10;&#10;Description automatically generated">
            <a:extLst>
              <a:ext uri="{FF2B5EF4-FFF2-40B4-BE49-F238E27FC236}">
                <a16:creationId xmlns:a16="http://schemas.microsoft.com/office/drawing/2014/main" id="{5EBFB058-AA39-3F99-2997-18DF0BC7D1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5140" y="432837"/>
            <a:ext cx="561973" cy="62933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350351-62BD-1E1B-8C53-5B175B26387E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423" y="494425"/>
            <a:ext cx="3621775" cy="4788839"/>
          </a:xfrm>
          <a:prstGeom prst="line">
            <a:avLst/>
          </a:prstGeom>
          <a:ln w="28575">
            <a:solidFill>
              <a:srgbClr val="0A23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76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E567-5DE7-97B1-9520-3D7241A261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48815"/>
            <a:ext cx="12192000" cy="857388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rgbClr val="0A233F"/>
                </a:solidFill>
                <a:latin typeface="Arial Narrow" panose="020B0604020202020204" pitchFamily="34" charset="0"/>
                <a:ea typeface="Open Sans Condensed" panose="020B0606030504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9023B70-E3FC-749E-3274-448A5B960E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1755018"/>
            <a:ext cx="3572435" cy="4421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0" kern="1200">
                <a:solidFill>
                  <a:srgbClr val="0A23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13102AA-FC34-FA52-5129-EC93771299D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781367" y="1755018"/>
            <a:ext cx="33913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0" kern="1200">
                <a:solidFill>
                  <a:srgbClr val="0A23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802896-542A-E22D-5EF0-3B84DE5254D6}"/>
              </a:ext>
            </a:extLst>
          </p:cNvPr>
          <p:cNvCxnSpPr>
            <a:cxnSpLocks/>
          </p:cNvCxnSpPr>
          <p:nvPr userDrawn="1"/>
        </p:nvCxnSpPr>
        <p:spPr>
          <a:xfrm flipV="1">
            <a:off x="4932829" y="2438063"/>
            <a:ext cx="2326341" cy="2985247"/>
          </a:xfrm>
          <a:prstGeom prst="line">
            <a:avLst/>
          </a:prstGeom>
          <a:ln w="28575">
            <a:solidFill>
              <a:srgbClr val="0A23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blue bird with wings&#10;&#10;Description automatically generated">
            <a:extLst>
              <a:ext uri="{FF2B5EF4-FFF2-40B4-BE49-F238E27FC236}">
                <a16:creationId xmlns:a16="http://schemas.microsoft.com/office/drawing/2014/main" id="{162DDB06-4B40-307B-E086-501C69658A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53204" y="5997653"/>
            <a:ext cx="561973" cy="62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5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524F41D-B2D6-FE2E-CBDD-B36E14FD7B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1510748"/>
            <a:ext cx="10515600" cy="4666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0A23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374BE-A03D-FE58-31E5-30E58B02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F7A1-08CC-42A6-0234-3CCC44D31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DB2BF-D1B2-2D54-3B0A-7260E3007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0A23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F8F91C-14FB-584D-881B-F0338C0A9B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blue bird with wings&#10;&#10;Description automatically generated">
            <a:extLst>
              <a:ext uri="{FF2B5EF4-FFF2-40B4-BE49-F238E27FC236}">
                <a16:creationId xmlns:a16="http://schemas.microsoft.com/office/drawing/2014/main" id="{FB39CE64-FA1D-5FE5-7AC0-82DF1C9C2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5140" y="432837"/>
            <a:ext cx="561973" cy="62933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C05A8F6-ACC9-4777-CDC6-CAB4D9602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887" y="450093"/>
            <a:ext cx="10515600" cy="85738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0A233F"/>
                </a:solidFill>
                <a:latin typeface="Arial Narrow" panose="020B0604020202020204" pitchFamily="34" charset="0"/>
                <a:ea typeface="Open Sans Condensed" panose="020B0606030504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954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FD02-21C3-BDA2-04FB-D183ACBA5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A233F"/>
                </a:solidFill>
                <a:latin typeface="Arial Narrow" panose="020B0604020202020204" pitchFamily="34" charset="0"/>
                <a:ea typeface="Open Sans Condensed" panose="020B0606030504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7E09C-DD73-722A-CC37-9C4AEB86073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825625"/>
            <a:ext cx="49960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A23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rgbClr val="0A233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A blue bird with wings&#10;&#10;Description automatically generated">
            <a:extLst>
              <a:ext uri="{FF2B5EF4-FFF2-40B4-BE49-F238E27FC236}">
                <a16:creationId xmlns:a16="http://schemas.microsoft.com/office/drawing/2014/main" id="{CFE4AB02-7D61-EC2E-B2DB-D860F95C01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5140" y="432837"/>
            <a:ext cx="561973" cy="629339"/>
          </a:xfrm>
          <a:prstGeom prst="rect">
            <a:avLst/>
          </a:prstGeom>
        </p:spPr>
      </p:pic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7DE1D8A3-09A3-96E8-E12A-34D4EFCCF6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1825625"/>
            <a:ext cx="5259388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rgbClr val="0A233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63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A9347-DD89-C77A-A72B-FB358A042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rgbClr val="0A233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135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7C1E-9EEB-9E43-E567-14110312BE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5678" y="1235843"/>
            <a:ext cx="6003235" cy="15817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 i="0">
                <a:solidFill>
                  <a:srgbClr val="0A233F"/>
                </a:solidFill>
                <a:latin typeface="Arial Narrow" panose="020B0604020202020204" pitchFamily="34" charset="0"/>
                <a:ea typeface="Open Sans Condensed" panose="020B0606030504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END SLIDE</a:t>
            </a:r>
          </a:p>
        </p:txBody>
      </p:sp>
      <p:pic>
        <p:nvPicPr>
          <p:cNvPr id="6" name="Picture 5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2A46EA50-183A-27A5-13C3-E0A87DCEC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492591" y="2035455"/>
            <a:ext cx="6823341" cy="2821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0A46CC-E8BD-F0BB-EB49-F13D86DFED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5679" y="5996653"/>
            <a:ext cx="6327134" cy="36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1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background&#10;&#10;Description automatically generated">
            <a:extLst>
              <a:ext uri="{FF2B5EF4-FFF2-40B4-BE49-F238E27FC236}">
                <a16:creationId xmlns:a16="http://schemas.microsoft.com/office/drawing/2014/main" id="{9CF126D5-A959-51A5-C484-2058B7B7925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2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8" r:id="rId2"/>
    <p:sldLayoutId id="2147483669" r:id="rId3"/>
    <p:sldLayoutId id="2147483665" r:id="rId4"/>
    <p:sldLayoutId id="2147483666" r:id="rId5"/>
    <p:sldLayoutId id="2147483670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C7073-39A9-7426-8BC5-0392919C5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678" y="1235843"/>
            <a:ext cx="8145714" cy="1581772"/>
          </a:xfrm>
        </p:spPr>
        <p:txBody>
          <a:bodyPr>
            <a:normAutofit fontScale="90000"/>
          </a:bodyPr>
          <a:lstStyle/>
          <a:p>
            <a:r>
              <a:rPr lang="en-US" dirty="0"/>
              <a:t>Rubric Innovation in Canvas: Enhanced Tools and AI-Powered Features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3ACFE-1E49-270F-D2A1-75215647ED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Tanem Coskun, M.Ed., MS.</a:t>
            </a:r>
          </a:p>
        </p:txBody>
      </p:sp>
    </p:spTree>
    <p:extLst>
      <p:ext uri="{BB962C8B-B14F-4D97-AF65-F5344CB8AC3E}">
        <p14:creationId xmlns:p14="http://schemas.microsoft.com/office/powerpoint/2010/main" val="1495172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E6C29B29-1567-A539-5422-74156C063C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Understand the Purpose and Value of Enhanced Rubrics</a:t>
            </a:r>
          </a:p>
          <a:p>
            <a:r>
              <a:rPr lang="en-US" dirty="0">
                <a:effectLst/>
              </a:rPr>
              <a:t>Navigate and Activate the Enhanced Rubrics Feature</a:t>
            </a:r>
          </a:p>
          <a:p>
            <a:r>
              <a:rPr lang="en-US"/>
              <a:t>Recognize the </a:t>
            </a:r>
            <a:r>
              <a:rPr lang="en-US" dirty="0"/>
              <a:t>Enhanced Rubrics AI Feature</a:t>
            </a:r>
          </a:p>
          <a:p>
            <a:r>
              <a:rPr lang="en-US" dirty="0">
                <a:effectLst/>
              </a:rPr>
              <a:t>Connect Learning Outcomes to Rubric Criteria</a:t>
            </a:r>
          </a:p>
          <a:p>
            <a:r>
              <a:rPr lang="en-US" dirty="0"/>
              <a:t>Apply Enhanced Rubrics Through Modeling and Practice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C90646A-2DE4-0C16-D5CE-8CB8603B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126415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06F5E-1C7E-A55D-C110-E3C360298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977B5-F551-53F2-2298-BA1D38C8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Rubrics vs Enhanced Rubrics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43EEA-C576-5133-567D-C62ECDF914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Old Rubrics: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Limited editing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Fixed workflows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Basic use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Reuse is less flexible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A5FB8-C7E8-C970-C1FC-DFCD41179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/>
              <a:t>Enhanced Rubrics: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Centralized rubric manager: search, sort, view usage locations, duplicate, and archive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Change in aesthetics for better usability</a:t>
            </a:r>
          </a:p>
        </p:txBody>
      </p:sp>
    </p:spTree>
    <p:extLst>
      <p:ext uri="{BB962C8B-B14F-4D97-AF65-F5344CB8AC3E}">
        <p14:creationId xmlns:p14="http://schemas.microsoft.com/office/powerpoint/2010/main" val="116263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5A0CF-092A-9A52-576D-AEBB163FD4C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Old Rubrics vs Enhanced Rubrics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57CA93-C077-DE00-1612-27BC631A8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924595"/>
            <a:ext cx="10058400" cy="2489756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53ED56A-2F47-F600-5BE5-8298279F28DB}"/>
              </a:ext>
            </a:extLst>
          </p:cNvPr>
          <p:cNvCxnSpPr/>
          <p:nvPr/>
        </p:nvCxnSpPr>
        <p:spPr>
          <a:xfrm flipV="1">
            <a:off x="7677150" y="2435722"/>
            <a:ext cx="752475" cy="46672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CFEA6632-B0AF-F083-E7DB-06FD7451E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191756"/>
            <a:ext cx="10058400" cy="36134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AC8ECCD-9F7A-E5E5-FFA2-8E1883485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5" y="1306203"/>
            <a:ext cx="10125075" cy="500585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C655608-9B51-5E1B-0BD2-A8E6765081C8}"/>
              </a:ext>
            </a:extLst>
          </p:cNvPr>
          <p:cNvSpPr/>
          <p:nvPr/>
        </p:nvSpPr>
        <p:spPr>
          <a:xfrm>
            <a:off x="5276850" y="2501806"/>
            <a:ext cx="2865691" cy="177181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A32601-62BB-D40D-6AEF-1B122A6D8720}"/>
              </a:ext>
            </a:extLst>
          </p:cNvPr>
          <p:cNvSpPr/>
          <p:nvPr/>
        </p:nvSpPr>
        <p:spPr>
          <a:xfrm>
            <a:off x="6909054" y="1533887"/>
            <a:ext cx="1323975" cy="34952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CC56946-36EF-44E4-BCF0-1E5E8C91C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25" y="1505947"/>
            <a:ext cx="10125075" cy="480611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563572F-CB7A-B435-1313-26FA7E2B952B}"/>
              </a:ext>
            </a:extLst>
          </p:cNvPr>
          <p:cNvSpPr/>
          <p:nvPr/>
        </p:nvSpPr>
        <p:spPr>
          <a:xfrm>
            <a:off x="1760575" y="3108454"/>
            <a:ext cx="1329070" cy="43593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61C881A-B551-0F54-0886-6A571FD2A9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352" y="1052827"/>
            <a:ext cx="10229848" cy="57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9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4EA02D-F6BD-9313-CC1F-EB7C3DC62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Importing Outcomes with Enhanced Rubrics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3BDD9662-BC11-156C-8FA5-E0186273C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825625"/>
            <a:ext cx="4791075" cy="4351338"/>
          </a:xfrm>
        </p:spPr>
        <p:txBody>
          <a:bodyPr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/>
              <a:t>Choose the outcome that best matches your assessment goal.</a:t>
            </a:r>
          </a:p>
          <a:p>
            <a:pPr marL="228600" indent="-228600">
              <a:buSzPct val="100000"/>
              <a:buChar char="•"/>
            </a:pPr>
            <a:r>
              <a:rPr lang="en-US" sz="1800" dirty="0"/>
              <a:t>Review the levels and points that will be imported.</a:t>
            </a:r>
          </a:p>
          <a:p>
            <a:pPr marL="228600" indent="-228600">
              <a:buSzPct val="100000"/>
              <a:buChar char="•"/>
            </a:pPr>
            <a:r>
              <a:rPr lang="en-US" sz="1800" dirty="0"/>
              <a:t>Click Import to add the outcome as a criterion.</a:t>
            </a:r>
          </a:p>
        </p:txBody>
      </p:sp>
      <p:pic>
        <p:nvPicPr>
          <p:cNvPr id="4" name="Image 0" descr="/mnt/data/rubric_images/image4.png">
            <a:extLst>
              <a:ext uri="{FF2B5EF4-FFF2-40B4-BE49-F238E27FC236}">
                <a16:creationId xmlns:a16="http://schemas.microsoft.com/office/drawing/2014/main" id="{F675B9CD-2998-350D-D707-DDA595783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275" y="1941513"/>
            <a:ext cx="6386920" cy="4119562"/>
          </a:xfrm>
          <a:prstGeom prst="rect">
            <a:avLst/>
          </a:prstGeom>
          <a:noFill/>
        </p:spPr>
      </p:pic>
      <p:sp>
        <p:nvSpPr>
          <p:cNvPr id="5" name="Text 9">
            <a:extLst>
              <a:ext uri="{FF2B5EF4-FFF2-40B4-BE49-F238E27FC236}">
                <a16:creationId xmlns:a16="http://schemas.microsoft.com/office/drawing/2014/main" id="{890BA8E8-2B29-4C62-7E44-BCAE88D0A1F6}"/>
              </a:ext>
            </a:extLst>
          </p:cNvPr>
          <p:cNvSpPr/>
          <p:nvPr/>
        </p:nvSpPr>
        <p:spPr>
          <a:xfrm>
            <a:off x="5629276" y="5701983"/>
            <a:ext cx="6386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an outcome on the left, then import it into the rubric.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543C39-F1DA-CACC-276E-20852E71F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378947"/>
            <a:ext cx="11372728" cy="53983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357FE3-DB16-7571-451F-97B5BBD161D3}"/>
              </a:ext>
            </a:extLst>
          </p:cNvPr>
          <p:cNvSpPr/>
          <p:nvPr/>
        </p:nvSpPr>
        <p:spPr>
          <a:xfrm>
            <a:off x="3072163" y="3124200"/>
            <a:ext cx="2050170" cy="5312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8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A2F28-4B76-D561-C095-A7064C650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E4E2898-CD52-DD49-ECE6-BAC1787DE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90" y="5575667"/>
            <a:ext cx="3072643" cy="12064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AA5D214-01F3-FA8F-FB36-95D6B177A13F}"/>
              </a:ext>
            </a:extLst>
          </p:cNvPr>
          <p:cNvSpPr txBox="1">
            <a:spLocks/>
          </p:cNvSpPr>
          <p:nvPr/>
        </p:nvSpPr>
        <p:spPr>
          <a:xfrm>
            <a:off x="-2" y="416973"/>
            <a:ext cx="12191999" cy="11129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b="1" dirty="0">
              <a:solidFill>
                <a:srgbClr val="0A233F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4146E9-2E51-E9A8-25C5-7ECC644C161E}"/>
              </a:ext>
            </a:extLst>
          </p:cNvPr>
          <p:cNvSpPr txBox="1">
            <a:spLocks/>
          </p:cNvSpPr>
          <p:nvPr/>
        </p:nvSpPr>
        <p:spPr>
          <a:xfrm>
            <a:off x="1073723" y="2615750"/>
            <a:ext cx="10044547" cy="230988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000" dirty="0">
              <a:solidFill>
                <a:srgbClr val="0A233F"/>
              </a:solidFill>
              <a:latin typeface="Arial"/>
              <a:cs typeface="Arial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2A79471-4A36-192A-9925-95D022F1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6" y="1529885"/>
            <a:ext cx="10515600" cy="53750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Course Settings &gt; Feature Options &gt; Enhanced Rubrics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166F49-D00E-B4BF-C510-688CB4D5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on Enhance Rubric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C28274-802A-D903-7860-12C24B103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390" y="1957517"/>
            <a:ext cx="1539373" cy="42675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4DA651-C12F-13FD-0A5E-97AAC5895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7884" y="2271689"/>
            <a:ext cx="5471634" cy="6858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A0A7EC-EDCC-2398-C6B8-141D44C550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7884" y="3161845"/>
            <a:ext cx="5471634" cy="319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1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F95EC9-08CE-0CB8-73CE-FF84E37E4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Rubrics AI Feature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3C3A11-FCEE-0FED-5AA1-962E04377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882" y="1764878"/>
            <a:ext cx="7586236" cy="4262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D4BE03-C62D-FB0D-3E91-92C76E5EE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49" y="1764878"/>
            <a:ext cx="10277475" cy="48450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D48F89-6E2D-666B-9857-0AE7C632B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40" y="1764878"/>
            <a:ext cx="10607892" cy="501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2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2D01E38B-C452-2CDB-AD0A-4D98B8AF21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510748"/>
            <a:ext cx="10515600" cy="44511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b="1" dirty="0"/>
              <a:t>I Do: 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dirty="0"/>
              <a:t>Inserting outcomes to rubrics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dirty="0"/>
              <a:t>Add rubrics to multiple assignments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dirty="0"/>
              <a:t>Walkthrough of the AI Feature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dirty="0"/>
              <a:t>Rubrics in SpeedGrader</a:t>
            </a:r>
          </a:p>
          <a:p>
            <a:pPr>
              <a:lnSpc>
                <a:spcPct val="170000"/>
              </a:lnSpc>
            </a:pPr>
            <a:r>
              <a:rPr lang="en-US" b="1" dirty="0"/>
              <a:t>We Do: 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dirty="0"/>
              <a:t>Creating Rubrics together</a:t>
            </a:r>
          </a:p>
          <a:p>
            <a:pPr>
              <a:lnSpc>
                <a:spcPct val="170000"/>
              </a:lnSpc>
            </a:pPr>
            <a:r>
              <a:rPr lang="en-US" b="1" dirty="0"/>
              <a:t>You Do: 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dirty="0"/>
              <a:t>Creating a basic rubric by using Enhanced Rubrics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456A7F-3F4C-31C7-0212-2F430754A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Rubric Demo</a:t>
            </a:r>
          </a:p>
        </p:txBody>
      </p:sp>
    </p:spTree>
    <p:extLst>
      <p:ext uri="{BB962C8B-B14F-4D97-AF65-F5344CB8AC3E}">
        <p14:creationId xmlns:p14="http://schemas.microsoft.com/office/powerpoint/2010/main" val="3657086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10D63CD-0CCF-A445-D946-E7CA58BCC4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3</a:t>
            </a:r>
            <a:r>
              <a:rPr lang="en-US" dirty="0"/>
              <a:t> things you learned or hesitant about the AI feature</a:t>
            </a:r>
          </a:p>
          <a:p>
            <a:r>
              <a:rPr lang="en-US" b="1" dirty="0"/>
              <a:t>2</a:t>
            </a:r>
            <a:r>
              <a:rPr lang="en-US" dirty="0"/>
              <a:t> instances that you plan to use the AI feature for rubrics</a:t>
            </a:r>
          </a:p>
          <a:p>
            <a:r>
              <a:rPr lang="en-US" b="1" dirty="0"/>
              <a:t>1</a:t>
            </a:r>
            <a:r>
              <a:rPr lang="en-US" dirty="0"/>
              <a:t> question you still have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80C1F3-3FC9-F53B-E114-4E39B1B5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Slip: 3, 2, 1</a:t>
            </a:r>
          </a:p>
        </p:txBody>
      </p:sp>
    </p:spTree>
    <p:extLst>
      <p:ext uri="{BB962C8B-B14F-4D97-AF65-F5344CB8AC3E}">
        <p14:creationId xmlns:p14="http://schemas.microsoft.com/office/powerpoint/2010/main" val="1476348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2A0A-A491-96F8-9EC4-1F1B73088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678" y="1235843"/>
            <a:ext cx="8730930" cy="1581772"/>
          </a:xfrm>
        </p:spPr>
        <p:txBody>
          <a:bodyPr/>
          <a:lstStyle/>
          <a:p>
            <a:r>
              <a:rPr lang="en-US" dirty="0"/>
              <a:t>Thank you for joining me today!</a:t>
            </a:r>
          </a:p>
        </p:txBody>
      </p:sp>
    </p:spTree>
    <p:extLst>
      <p:ext uri="{BB962C8B-B14F-4D97-AF65-F5344CB8AC3E}">
        <p14:creationId xmlns:p14="http://schemas.microsoft.com/office/powerpoint/2010/main" val="312462271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57f901ac-315f-4834-90d2-66fef7842673" xsi:nil="true"/>
    <_ip_UnifiedCompliancePolicyProperties xmlns="http://schemas.microsoft.com/sharepoint/v3" xsi:nil="true"/>
    <lcf76f155ced4ddcb4097134ff3c332f xmlns="9b59c9a6-2d9e-4859-98ca-2a5aac0f7dd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5DD74C73E9AF418E89D7A058332F79" ma:contentTypeVersion="15" ma:contentTypeDescription="Create a new document." ma:contentTypeScope="" ma:versionID="260275fa97ec3bbc35af24f27ee939ec">
  <xsd:schema xmlns:xsd="http://www.w3.org/2001/XMLSchema" xmlns:xs="http://www.w3.org/2001/XMLSchema" xmlns:p="http://schemas.microsoft.com/office/2006/metadata/properties" xmlns:ns1="http://schemas.microsoft.com/sharepoint/v3" xmlns:ns2="9b59c9a6-2d9e-4859-98ca-2a5aac0f7dd1" xmlns:ns3="57f901ac-315f-4834-90d2-66fef7842673" targetNamespace="http://schemas.microsoft.com/office/2006/metadata/properties" ma:root="true" ma:fieldsID="ea315e4f26fad4e4bf72c83a7966864d" ns1:_="" ns2:_="" ns3:_="">
    <xsd:import namespace="http://schemas.microsoft.com/sharepoint/v3"/>
    <xsd:import namespace="9b59c9a6-2d9e-4859-98ca-2a5aac0f7dd1"/>
    <xsd:import namespace="57f901ac-315f-4834-90d2-66fef78426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9c9a6-2d9e-4859-98ca-2a5aac0f7d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8257040d-a7f1-426b-b1f0-910536c27e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f901ac-315f-4834-90d2-66fef784267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f8498ed-f673-4a1c-9025-5979047794dc}" ma:internalName="TaxCatchAll" ma:showField="CatchAllData" ma:web="57f901ac-315f-4834-90d2-66fef78426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ED8266-8137-4902-9245-956AD33B6ED0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57f901ac-315f-4834-90d2-66fef7842673"/>
    <ds:schemaRef ds:uri="9b59c9a6-2d9e-4859-98ca-2a5aac0f7dd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80878FD-79FE-40E4-AC0C-32E67B8AE7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b59c9a6-2d9e-4859-98ca-2a5aac0f7dd1"/>
    <ds:schemaRef ds:uri="57f901ac-315f-4834-90d2-66fef78426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E50060-7CE8-4E8B-AF5B-12EF4F9DAD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2659</TotalTime>
  <Words>251</Words>
  <Application>Microsoft Office PowerPoint</Application>
  <PresentationFormat>Widescreen</PresentationFormat>
  <Paragraphs>42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Arial Narrow</vt:lpstr>
      <vt:lpstr>Calibri</vt:lpstr>
      <vt:lpstr>Open Sans</vt:lpstr>
      <vt:lpstr>Wingdings</vt:lpstr>
      <vt:lpstr>1_Office Theme</vt:lpstr>
      <vt:lpstr>Rubric Innovation in Canvas: Enhanced Tools and AI-Powered Features Training</vt:lpstr>
      <vt:lpstr>Objectives</vt:lpstr>
      <vt:lpstr>Old Rubrics vs Enhanced Rubrics</vt:lpstr>
      <vt:lpstr>Old Rubrics vs Enhanced Rubrics</vt:lpstr>
      <vt:lpstr>Importing Outcomes with Enhanced Rubrics</vt:lpstr>
      <vt:lpstr>Turning on Enhance Rubric</vt:lpstr>
      <vt:lpstr>Enhanced Rubrics AI Feature</vt:lpstr>
      <vt:lpstr>Enhanced Rubric Demo</vt:lpstr>
      <vt:lpstr>Exit Slip: 3, 2, 1</vt:lpstr>
      <vt:lpstr>Thank you for joining me today!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Wingate, Jessica</dc:creator>
  <cp:lastModifiedBy>Coskun, Tanem</cp:lastModifiedBy>
  <cp:revision>34</cp:revision>
  <cp:lastPrinted>2026-02-09T15:03:20Z</cp:lastPrinted>
  <dcterms:created xsi:type="dcterms:W3CDTF">2024-08-26T17:00:20Z</dcterms:created>
  <dcterms:modified xsi:type="dcterms:W3CDTF">2026-02-09T15:46:56Z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0x010100DC5DD74C73E9AF418E89D7A058332F79</vt:lpwstr>
  </property>
  <property fmtid="{D5CDD505-2E9C-101B-9397-08002B2CF9AE}" pid="3" name="MediaServiceImageTags">
    <vt:lpwstr/>
  </property>
</Properties>
</file>